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igma.com/file/5WaCCAM0Qhs42DqeZAFj9W/Final-Prototype?node-id=0%3A1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4f7680e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4f7680e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f7680ea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f7680ea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f7680ea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4f7680ea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team did alot of reserach for this early stage of the product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4f7680ea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4f7680ea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4f7680ea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4f7680ea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prototype before I got my final feedback from users that took the surveys.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4f7680ea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4f7680ea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4f7680ea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4f7680ea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https://www.figma.com/file/5WaCCAM0Qhs42DqeZAFj9W/Final-Prototype?node-id=0%3A1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4f7680ea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4f7680ea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Survey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5188b14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5188b14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 how long each user spent on each slide.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4f7680ea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4f7680ea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4f7680e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4f7680e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4f7680ea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4f7680ea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from users test.  Added incentive coupon, and log in with google, log in with email.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4f7680ea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4f7680ea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4f7680ea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4f7680ea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4f7680ea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4f7680ea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4f7680ea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4f7680ea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4f7680ea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4f7680ea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4f7680ea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4f7680ea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4f7680ea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4f7680ea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4f7680ea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4f7680ea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4f7680ea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4f7680ea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4f7680ea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4f7680ea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got this Presonas from the User surveys and the ones that said they would try this out and the age was 35-49.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4f7680ea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4f7680ea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4f7680ea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4f7680e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4f7680e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4f7680e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0EE7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hyperlink" Target="https://www.figma.com/file/5WaCCAM0Qhs42DqeZAFj9W/Final-Prototype?node-id=0%3A1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Catastic</a:t>
            </a:r>
            <a:r>
              <a:rPr b="1" lang="en"/>
              <a:t> </a:t>
            </a:r>
            <a:r>
              <a:rPr b="1" lang="en"/>
              <a:t>Case Study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Knox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Market Research &amp; Competitive Analysis</a:t>
            </a:r>
            <a:endParaRPr b="1"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228675"/>
            <a:ext cx="8520600" cy="3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Most social apps have social login (Sign In with Google, for example)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Facebook and Snapchat lock down many pages to make it difficult to use unless signed up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Pinterest, Reddit, Twitter, Instagram, TikTok allow you to explore before signing up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2125"/>
            <a:ext cx="8839198" cy="104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74650"/>
            <a:ext cx="5071923" cy="22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95774"/>
            <a:ext cx="8839199" cy="871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3"/>
          <p:cNvCxnSpPr/>
          <p:nvPr/>
        </p:nvCxnSpPr>
        <p:spPr>
          <a:xfrm>
            <a:off x="-315475" y="1487425"/>
            <a:ext cx="953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3"/>
          <p:cNvCxnSpPr/>
          <p:nvPr/>
        </p:nvCxnSpPr>
        <p:spPr>
          <a:xfrm>
            <a:off x="-315475" y="2478025"/>
            <a:ext cx="953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3"/>
          <p:cNvCxnSpPr/>
          <p:nvPr/>
        </p:nvCxnSpPr>
        <p:spPr>
          <a:xfrm rot="10800000">
            <a:off x="5445225" y="2674650"/>
            <a:ext cx="0" cy="22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3431" y="2619458"/>
            <a:ext cx="2060816" cy="237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Research &amp; Interviews</a:t>
            </a:r>
            <a:endParaRPr b="1"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420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Initially team was focused on cat ownership and problems with cats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sent out surveys asking people about whether they would want to sign up for a new social media app (Mostly no.)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interviewed my daughter about social media apps.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14397" l="18425" r="8077" t="14397"/>
          <a:stretch/>
        </p:blipFill>
        <p:spPr>
          <a:xfrm>
            <a:off x="4631225" y="1150863"/>
            <a:ext cx="4201073" cy="28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Ideation</a:t>
            </a:r>
            <a:endParaRPr b="1"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There were 3 major iterations of the idea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first I started with a simple drawer with Sign In with Google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received feedback to expand on it more, so I added an introduction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From there using the survey results I presented the incentive more prominently and made it clear what the app is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692" y="509025"/>
            <a:ext cx="2240929" cy="435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4">
            <a:alphaModFix/>
          </a:blip>
          <a:srcRect b="16023" l="-613" r="1652" t="15791"/>
          <a:stretch/>
        </p:blipFill>
        <p:spPr>
          <a:xfrm>
            <a:off x="210725" y="1074850"/>
            <a:ext cx="5682427" cy="27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438788" y="233375"/>
            <a:ext cx="52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Wireframes</a:t>
            </a:r>
            <a:r>
              <a:rPr b="1" lang="en" sz="2400">
                <a:solidFill>
                  <a:schemeClr val="dk1"/>
                </a:solidFill>
              </a:rPr>
              <a:t>/Prototypes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Prototyping</a:t>
            </a:r>
            <a:endParaRPr b="1"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sketched and whiteboarded ideas before moving to Figma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created each screen as a frame in Figma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connected each frame with transitions to make a Figma prototype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the beginning I had a difficult time grasping how to use Figma but eventually I started catching 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3613"/>
            <a:ext cx="8839199" cy="233627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2183900" y="4234425"/>
            <a:ext cx="620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https://www.figma.com/file/5WaCCAM0Qhs42DqeZAFj9W/Final-Prototype?node-id=0%3A1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Affinity &amp; Usability Testing</a:t>
            </a:r>
            <a:endParaRPr b="1"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used Maze.co to send out my prototype to random users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also watched as family members tried the prototype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"Neat app but I'm not looking to have more social apps."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"If I have the other major apps, why would I want this one?"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"If I ever get a cat again I would definitely use this app. It seems like a lot of fun and I love looking at animal pictures. "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25" y="547325"/>
            <a:ext cx="2302144" cy="42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b="36319" l="6431" r="55806" t="37679"/>
          <a:stretch/>
        </p:blipFill>
        <p:spPr>
          <a:xfrm>
            <a:off x="3031250" y="371850"/>
            <a:ext cx="5157228" cy="15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844" y="1920249"/>
            <a:ext cx="3913047" cy="2918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Iteration</a:t>
            </a:r>
            <a:endParaRPr b="1"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feedback was extremely helpful and guided me to consider an incentive to sign up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feedback didn't ask for an incentive but it became obvious when most people said they didn't have a need for more social apps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sent out the wireframe again after making changes and got slightly better results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Contents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389600"/>
            <a:ext cx="28080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Introduction</a:t>
            </a:r>
            <a:endParaRPr b="1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Overview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Problem Definition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Users &amp; Audience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Roles &amp; Responsibilities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Scope &amp; Constraints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Process</a:t>
            </a:r>
            <a:endParaRPr b="1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Market Research &amp; Competitive Analysis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User Research &amp; Interviews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Ideation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Prototyping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Affinity &amp; Usability Testing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Iteration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Outcomes</a:t>
            </a:r>
            <a:endParaRPr b="1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Results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Challenges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Lessons Learned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Opportunities</a:t>
            </a:r>
            <a:endParaRPr sz="1000"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317" y="509025"/>
            <a:ext cx="2240929" cy="435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4">
            <a:alphaModFix/>
          </a:blip>
          <a:srcRect b="0" l="42812" r="28790" t="0"/>
          <a:stretch/>
        </p:blipFill>
        <p:spPr>
          <a:xfrm>
            <a:off x="3881650" y="509025"/>
            <a:ext cx="4682614" cy="435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2"/>
          <p:cNvCxnSpPr/>
          <p:nvPr/>
        </p:nvCxnSpPr>
        <p:spPr>
          <a:xfrm>
            <a:off x="3319275" y="1975100"/>
            <a:ext cx="41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217" name="Google Shape;217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Challenges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Lessons Learned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Opportunities</a:t>
            </a:r>
            <a:endParaRPr/>
          </a:p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things ended</a:t>
            </a:r>
            <a:endParaRPr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</a:t>
            </a:r>
            <a:endParaRPr b="1"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incentive did not test as well as expected. One person said a higher value coupon might help.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the first round of testing with my first prototype, 30% of people said they would sign up for the app. (70% said no.)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the second round of testing with my final prototype, 40% of people said they would sign up for the app. (60% said no.)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26" name="Google Shape;2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Challenges</a:t>
            </a:r>
            <a:endParaRPr b="1"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hardest part was understanding how to use Figma to get my ideas out.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Finding people to test the app was also difficult. I did not have a large network of people I could use to do the testing. I looked online and used maze.co to create a survey about my prototype and send it out to random users for $5/each.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Lessons Learned</a:t>
            </a:r>
            <a:endParaRPr b="1"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Always focus on what the user wants. I started out in one place and ended up somewhere completely different, because I kept iterating on feedback.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Teamwork: Helping each other as a group was useful but if we had split up into different roles and focused on one idea it might have been even better.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Opportunities</a:t>
            </a:r>
            <a:endParaRPr b="1"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 think there are two options to explore: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Making it a cute and fun experience that's just about cat pictures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Making the incentive better (higher value coupon, for example)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If given the chance, I would integrate user testing earlier into the process, because once I had a cycle of getting feedback it was much easier to know what to 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Q&amp;A</a:t>
            </a:r>
            <a:endParaRPr b="1"/>
          </a:p>
        </p:txBody>
      </p:sp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</a:t>
            </a:r>
            <a:endParaRPr b="1"/>
          </a:p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Definition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Users &amp; Audience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Roles &amp; Responsibilities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Scope &amp; Constraints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Setting the stage</a:t>
            </a:r>
            <a:endParaRPr i="1"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961800" y="458475"/>
            <a:ext cx="3655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47433" y="46715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4965200" y="2482600"/>
            <a:ext cx="366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Catastic is a social media app looking to improve their sign up flow. After extensive user testing, I explored some areas of improvement: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Adding social login buttons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Offering an incentive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Allowing users to explore before signing 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focus on cat pics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23625" r="11074" t="0"/>
          <a:stretch/>
        </p:blipFill>
        <p:spPr>
          <a:xfrm>
            <a:off x="-4" y="0"/>
            <a:ext cx="4697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Definition</a:t>
            </a:r>
            <a:endParaRPr b="1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27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Catastic wants a competitive sign-up flow for their up and coming mobile apps</a:t>
            </a:r>
            <a:endParaRPr i="1" sz="2400"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Users &amp; Audience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The results broke down evenly across gender, and whether the user owned a cat.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The target age range is 35-49. Heavy social media users.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329183" y="3936500"/>
            <a:ext cx="178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Samantha</a:t>
            </a:r>
            <a:r>
              <a:rPr lang="en"/>
              <a:t>, 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cat owner, but loves looking at cat pics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2518440" y="3938024"/>
            <a:ext cx="178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Jasmine</a:t>
            </a:r>
            <a:r>
              <a:rPr lang="en"/>
              <a:t>, 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owner and regularly posts pictures of her cats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810529" y="3939548"/>
            <a:ext cx="178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Steven</a:t>
            </a:r>
            <a:r>
              <a:rPr lang="en"/>
              <a:t>, 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cat owner but cat pics make him happy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7062820" y="3953264"/>
            <a:ext cx="178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Phil</a:t>
            </a:r>
            <a:r>
              <a:rPr lang="en"/>
              <a:t>, 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owner and likes coupons and winning prizes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949" y="2690899"/>
            <a:ext cx="1211325" cy="12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701" y="2677800"/>
            <a:ext cx="1211325" cy="12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77" y="2711850"/>
            <a:ext cx="1211325" cy="12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4248" y="2706525"/>
            <a:ext cx="1211325" cy="121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8"/>
          <p:cNvCxnSpPr/>
          <p:nvPr/>
        </p:nvCxnSpPr>
        <p:spPr>
          <a:xfrm>
            <a:off x="2180850" y="2784350"/>
            <a:ext cx="0" cy="20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8"/>
          <p:cNvCxnSpPr/>
          <p:nvPr/>
        </p:nvCxnSpPr>
        <p:spPr>
          <a:xfrm>
            <a:off x="4466850" y="2784350"/>
            <a:ext cx="0" cy="20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8"/>
          <p:cNvCxnSpPr/>
          <p:nvPr/>
        </p:nvCxnSpPr>
        <p:spPr>
          <a:xfrm>
            <a:off x="6676650" y="2784350"/>
            <a:ext cx="0" cy="20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Roles &amp; Responsibilities</a:t>
            </a:r>
            <a:endParaRPr b="1"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Initially when we broke out into roles I volunteered to sketch out ideas.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As we progressed, our team split out to to work on their own solutions.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We all provided feedback and support on surveys and ideas.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Scope &amp; Constraints</a:t>
            </a:r>
            <a:endParaRPr b="1"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</a:rPr>
              <a:t>Short timeline from concept to prototype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</a:rPr>
              <a:t>Had to be on a mobile phone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Speed to sign up is not the only factor – it also needs to be enticing to sign up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Process</a:t>
            </a:r>
            <a:endParaRPr b="1"/>
          </a:p>
        </p:txBody>
      </p:sp>
      <p:sp>
        <p:nvSpPr>
          <p:cNvPr id="123" name="Google Shape;123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Market Research &amp; Competitive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Research &amp; Interviews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Prototyping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Affinity &amp; Usability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Iteration</a:t>
            </a:r>
            <a:endParaRPr/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happened, and why</a:t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8B0087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